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3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2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6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8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0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1269-B290-47F0-9102-2E80900D6ED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523F-BCC9-4182-A575-DC890C24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6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37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3753" y="134034"/>
            <a:ext cx="485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Liquid Rocket Engines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3753" y="6248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http://thisworldandothers.files.wordpress.com/2013/04/20130423-232832.jpg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93753" y="780365"/>
            <a:ext cx="48502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 many moving parts and plumbing.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 cryogenic or toxic fuels. Cryogenic fuels must be kept cold.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Oxidizer and fuel must be kept in separate tanks. Cannot be stored in rocket for long periods of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Often require </a:t>
            </a:r>
            <a:r>
              <a:rPr lang="en-US" sz="2400" dirty="0" err="1" smtClean="0"/>
              <a:t>pressurants</a:t>
            </a:r>
            <a:r>
              <a:rPr lang="en-US" sz="2400" dirty="0" smtClean="0"/>
              <a:t> and/or </a:t>
            </a:r>
            <a:r>
              <a:rPr lang="en-US" sz="2400" dirty="0" err="1" smtClean="0"/>
              <a:t>turbopumps</a:t>
            </a:r>
            <a:r>
              <a:rPr lang="en-US" sz="2400" dirty="0" smtClean="0"/>
              <a:t> to ensure that fuel and oxidizer flow into the combustion chamber.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Although some ballistic missiles use liquid rocket engines, tactical missiles rarely use them.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26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Solid Rocket Engines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516"/>
            <a:ext cx="5100182" cy="27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904"/>
            <a:ext cx="4191000" cy="28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36337" y="989237"/>
            <a:ext cx="3907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Few (if any) moving parts.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Solid Propellant storable at room temperature for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Simple design and fabrication.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Lower </a:t>
            </a:r>
            <a:r>
              <a:rPr lang="en-US" sz="2400" dirty="0" err="1" smtClean="0"/>
              <a:t>Isp</a:t>
            </a:r>
            <a:r>
              <a:rPr lang="en-US" sz="2400" dirty="0" smtClean="0"/>
              <a:t> than liquid engines. Cannot stop or throttle after ignition.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better choice than liquids for most missiles.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5638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https://www.awesomestories.com/asset/view/Space-Shuttle-Solid-Rocket-Booster-in-Segments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657600" y="61620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http://upload.wikimedia.org/wikipedia/commons/thumb/7/70/SolidRocketMotor.svg/2000px-SolidRocketMotor.svg.png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297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838200"/>
            <a:ext cx="2381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67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Liquid Rocket Engine Cycles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6300"/>
            <a:ext cx="23812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2381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381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7453" y="3073000"/>
            <a:ext cx="2085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Expander Cycle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2631" y="895037"/>
            <a:ext cx="2479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Pressure-fed Cycle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3073000"/>
            <a:ext cx="2741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Gas-Generator Cycle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1371600"/>
            <a:ext cx="26066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Staged Combustion</a:t>
            </a:r>
          </a:p>
          <a:p>
            <a:pPr algn="ctr"/>
            <a:r>
              <a:rPr lang="en-US" sz="2400" dirty="0" smtClean="0"/>
              <a:t>Cycle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5600" y="6172200"/>
            <a:ext cx="257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Images from http://en.wikipedia.org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06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150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Solid Rocket Engines</vt:lpstr>
      <vt:lpstr>Liquid Rocket Engine Cycles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Lynam</dc:creator>
  <cp:lastModifiedBy>Lynam</cp:lastModifiedBy>
  <cp:revision>11</cp:revision>
  <dcterms:created xsi:type="dcterms:W3CDTF">2015-01-21T16:11:03Z</dcterms:created>
  <dcterms:modified xsi:type="dcterms:W3CDTF">2016-01-26T18:15:24Z</dcterms:modified>
</cp:coreProperties>
</file>